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259c36823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259c36823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d6221a53460123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7d6221a53460123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59c36823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259c36823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4af6da7c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4af6da7c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1b20f5867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1b20f5867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28d61c81c7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28d61c81c7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28d61c81c7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28d61c81c7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24af6da7c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24af6da7c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24af6da7c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24af6da7c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24af6da7c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24af6da7c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259c36823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259c3682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mepits.com/index.php/site/viewProfile/id/1406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youtu.be/S6A1WWq1Wzk" TargetMode="External"/><Relationship Id="rId4" Type="http://schemas.openxmlformats.org/officeDocument/2006/relationships/hyperlink" Target="https://www.youtube.com/watch?v=S6A1WWq1Wzk&amp;list=PL8KbBYAfx1Pnf4vp0GYLnfgC5L5rjc3BO&amp;index=15&amp;t=1s" TargetMode="External"/><Relationship Id="rId5" Type="http://schemas.openxmlformats.org/officeDocument/2006/relationships/hyperlink" Target="https://www.youtube.com/watch?v=5R3AqhTnYWA&amp;list=PL8KbBYAfx1Pnf4vp0GYLnfgC5L5rjc3BO&amp;index=14" TargetMode="External"/><Relationship Id="rId6" Type="http://schemas.openxmlformats.org/officeDocument/2006/relationships/hyperlink" Target="https://www.youtube.com/watch?v=marCh7T3k0U&amp;list=PL8KbBYAfx1Pnf4vp0GYLnfgC5L5rjc3BO&amp;index=16" TargetMode="External"/><Relationship Id="rId7" Type="http://schemas.openxmlformats.org/officeDocument/2006/relationships/hyperlink" Target="https://www.youtube.com/watch?v=6MSC3sWDBtM&amp;list=PL8KbBYAfx1Pnf4vp0GYLnfgC5L5rjc3BO&amp;index=17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mepits.com/project/366/embedded-projects/weather-monitoring-station" TargetMode="External"/><Relationship Id="rId4" Type="http://schemas.openxmlformats.org/officeDocument/2006/relationships/hyperlink" Target="https://developers.mydevices.com/cayenne/docs/cayenne-mqtt-api/#cayenne-mqtt-api-using-c-code-examples" TargetMode="External"/><Relationship Id="rId5" Type="http://schemas.openxmlformats.org/officeDocument/2006/relationships/hyperlink" Target="https://www.st.com/en/ecosystems/x-nucleo-idw01m1.html" TargetMode="External"/><Relationship Id="rId6" Type="http://schemas.openxmlformats.org/officeDocument/2006/relationships/hyperlink" Target="https://www.st.com/en/ecosystems/x-nucleo-iks01a2.html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pP0XlcCMAdP4ATKX6QHY6sLdkQHOAju0/view" TargetMode="Externa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Weather Station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 435 Embedded Systems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Atika Singh, Brandon Rasgaitis, Gabriel Eller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Similar Works </a:t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0" y="533400"/>
            <a:ext cx="4891200" cy="40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Weather Monitoring Station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By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https://www.mepits.com/index.php/site/viewProfile/id/1406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200"/>
              <a:t>monitor weather parameters such as atmospheric temperature, light intensity, humidity and pressure.</a:t>
            </a:r>
            <a:r>
              <a:rPr lang="en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200"/>
              <a:t>An LCD is used to display the output from MC.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LDR sensors to detect light intensity 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RPi mcu over all is a more powerful device 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Designed for UI compared to the Nucleo-Board</a:t>
            </a:r>
            <a:endParaRPr sz="1200"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6370" y="2940450"/>
            <a:ext cx="2927630" cy="220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8320" y="0"/>
            <a:ext cx="4175675" cy="294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>
            <a:hlinkClick r:id="rId3"/>
          </p:cNvPr>
          <p:cNvSpPr txBox="1"/>
          <p:nvPr/>
        </p:nvSpPr>
        <p:spPr>
          <a:xfrm>
            <a:off x="152400" y="152400"/>
            <a:ext cx="87120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Tests and Results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Test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Test 2: Outside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Test 3: part 1: Gaming Pc temp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7"/>
              </a:rPr>
              <a:t>Test 3: part 2: Gaming Pc temp results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 </a:t>
            </a:r>
            <a:endParaRPr/>
          </a:p>
        </p:txBody>
      </p:sp>
      <p:sp>
        <p:nvSpPr>
          <p:cNvPr id="129" name="Google Shape;129;p24"/>
          <p:cNvSpPr txBox="1"/>
          <p:nvPr>
            <p:ph idx="1" type="body"/>
          </p:nvPr>
        </p:nvSpPr>
        <p:spPr>
          <a:xfrm>
            <a:off x="276700" y="11105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https://www.mepits.com/project/366/embedded-projects/weather-monitoring-station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https://developers.mydevices.com/cayenne/docs/cayenne-mqtt-api/#cayenne-mqtt-api-using-c-code-examples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https://www.st.com/en/ecosystems/x-nucleo-idw01m1.html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https://www.st.com/en/ecosystems/x-nucleo-iks01a2.html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Idea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IoT application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Measures physical parameters such as temperature, humidity, and air pressure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Sends the data measured to the Cayenne Cloud using MQTT network </a:t>
            </a:r>
            <a:r>
              <a:rPr lang="en"/>
              <a:t>protocol.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Displays data in a GUI provided by Cayenne for developers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Used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0" y="1152475"/>
            <a:ext cx="3104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Nucleo Board F401RE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Wifi expansion board: X-Nucleo-IDW01M1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MEMS sensor: </a:t>
            </a:r>
            <a:r>
              <a:rPr lang="en" sz="1811">
                <a:highlight>
                  <a:srgbClr val="F6F9FB"/>
                </a:highlight>
              </a:rPr>
              <a:t>X-NUCLEO-IKS01A2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1000" y="693750"/>
            <a:ext cx="5933000" cy="444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12247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7558"/>
              <a:buFont typeface="Arial"/>
              <a:buNone/>
            </a:pPr>
            <a:r>
              <a:rPr b="1" lang="en" sz="1911">
                <a:solidFill>
                  <a:srgbClr val="03234B"/>
                </a:solidFill>
                <a:highlight>
                  <a:srgbClr val="F6F9FB"/>
                </a:highlight>
              </a:rPr>
              <a:t>X-NUCLEO-IDW01M1 Wi-Fi Expansion Board</a:t>
            </a:r>
            <a:endParaRPr b="1" sz="1911">
              <a:solidFill>
                <a:srgbClr val="03234B"/>
              </a:solidFill>
              <a:highlight>
                <a:srgbClr val="F6F9FB"/>
              </a:highlight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35500"/>
            <a:ext cx="2808000" cy="3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Facilitates communication between device and the Cayenne cloud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UART serial connection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8 TLS/SSL encrypted TCP channels for secure data transfer</a:t>
            </a:r>
            <a:endParaRPr sz="1500"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4875" y="294875"/>
            <a:ext cx="5514975" cy="427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1103075"/>
            <a:ext cx="3980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7558"/>
              <a:buFont typeface="Arial"/>
              <a:buNone/>
            </a:pPr>
            <a:r>
              <a:rPr b="1" lang="en" sz="1911">
                <a:solidFill>
                  <a:srgbClr val="03234B"/>
                </a:solidFill>
                <a:highlight>
                  <a:srgbClr val="F6F9FB"/>
                </a:highlight>
              </a:rPr>
              <a:t>X-NUCLEO-IKS01A2 MEMS and Environmental Sensor Expansion Board</a:t>
            </a:r>
            <a:endParaRPr b="1" sz="1911">
              <a:solidFill>
                <a:srgbClr val="03234B"/>
              </a:solidFill>
              <a:highlight>
                <a:srgbClr val="F6F9FB"/>
              </a:highlight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Handles real-time capturing of climatic metrics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</a:t>
            </a:r>
            <a:r>
              <a:rPr baseline="30000" lang="en"/>
              <a:t>2</a:t>
            </a:r>
            <a:r>
              <a:rPr lang="en"/>
              <a:t>C bus connection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Humidity and temperature sensors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Digital barometer to measure air pressure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3-axis gyroscope, accelerometer, and magnetometer (not implemented in Weather Station, but very powerful tools nonetheless)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4200" y="152400"/>
            <a:ext cx="4547400" cy="4565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Used 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2932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Cayenne Cloud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Cayenne MQTT API: Network Protocol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9300" y="0"/>
            <a:ext cx="5594700" cy="2237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0571" y="2327200"/>
            <a:ext cx="4203429" cy="281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Diagrams </a:t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3300" y="1897575"/>
            <a:ext cx="5635800" cy="25740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9"/>
          <p:cNvSpPr txBox="1"/>
          <p:nvPr/>
        </p:nvSpPr>
        <p:spPr>
          <a:xfrm>
            <a:off x="311700" y="1152475"/>
            <a:ext cx="2654100" cy="9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Times New Roman"/>
                <a:ea typeface="Times New Roman"/>
                <a:cs typeface="Times New Roman"/>
                <a:sym typeface="Times New Roman"/>
              </a:rPr>
              <a:t>BLOCK DIAGRAM</a:t>
            </a:r>
            <a:endParaRPr b="1"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Fig: Block Diagram of system Overview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</a:t>
            </a:r>
            <a:endParaRPr/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25717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Pseudo</a:t>
            </a:r>
            <a:r>
              <a:rPr lang="en"/>
              <a:t> code: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PDL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35"/>
              <a:buFont typeface="Arial"/>
              <a:buNone/>
            </a:pPr>
            <a:r>
              <a:rPr b="1"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BEGIN</a:t>
            </a:r>
            <a:endParaRPr sz="43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35"/>
              <a:buFont typeface="Arial"/>
              <a:buNone/>
            </a:pPr>
            <a:r>
              <a:rPr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Instantiate and enable all required sensors from the MEMS expansion board</a:t>
            </a:r>
            <a:endParaRPr sz="43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35"/>
              <a:buFont typeface="Arial"/>
              <a:buNone/>
            </a:pPr>
            <a:r>
              <a:rPr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Instantiate Wifi expansion board</a:t>
            </a:r>
            <a:endParaRPr sz="43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35"/>
              <a:buFont typeface="Arial"/>
              <a:buNone/>
            </a:pPr>
            <a:r>
              <a:rPr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Enter Wifi SSID and password </a:t>
            </a:r>
            <a:endParaRPr sz="43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35"/>
              <a:buFont typeface="Arial"/>
              <a:buNone/>
            </a:pPr>
            <a:r>
              <a:rPr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Connect to wifi</a:t>
            </a:r>
            <a:endParaRPr sz="43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35"/>
              <a:buFont typeface="Arial"/>
              <a:buNone/>
            </a:pPr>
            <a:r>
              <a:rPr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Instantiate connection to cayenne server</a:t>
            </a:r>
            <a:endParaRPr sz="43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35"/>
              <a:buFont typeface="Arial"/>
              <a:buNone/>
            </a:pPr>
            <a:r>
              <a:rPr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Enter the Username, password and client ID for cayenne</a:t>
            </a:r>
            <a:endParaRPr sz="43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35"/>
              <a:buFont typeface="Arial"/>
              <a:buNone/>
            </a:pPr>
            <a:r>
              <a:rPr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Establish a connection with Cayenne.</a:t>
            </a:r>
            <a:endParaRPr sz="43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35"/>
              <a:buFont typeface="Arial"/>
              <a:buNone/>
            </a:pPr>
            <a:r>
              <a:rPr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Return Success if connection established, else return “connection failure”</a:t>
            </a:r>
            <a:endParaRPr sz="43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35"/>
              <a:buFont typeface="Arial"/>
              <a:buNone/>
            </a:pPr>
            <a:r>
              <a:rPr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Subscribe to 3 different channels for temperature, humidity and pressure.</a:t>
            </a:r>
            <a:endParaRPr sz="43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35"/>
              <a:buFont typeface="Arial"/>
              <a:buNone/>
            </a:pPr>
            <a:r>
              <a:rPr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endParaRPr sz="43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35"/>
              <a:buFont typeface="Arial"/>
              <a:buNone/>
            </a:pPr>
            <a:r>
              <a:rPr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b="1"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 FOREVER:</a:t>
            </a:r>
            <a:endParaRPr b="1" sz="43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35"/>
              <a:buFont typeface="Arial"/>
              <a:buNone/>
            </a:pPr>
            <a:r>
              <a:rPr b="1"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</a:t>
            </a:r>
            <a:r>
              <a:rPr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Set the MQTT timer to collect data after every 3 seconds.</a:t>
            </a:r>
            <a:endParaRPr sz="43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35"/>
              <a:buFont typeface="Arial"/>
              <a:buNone/>
            </a:pPr>
            <a:r>
              <a:rPr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Check if we are still connected to the network. </a:t>
            </a:r>
            <a:endParaRPr sz="43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35"/>
              <a:buFont typeface="Arial"/>
              <a:buNone/>
            </a:pPr>
            <a:r>
              <a:rPr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	Reconnect if required</a:t>
            </a:r>
            <a:endParaRPr sz="43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35"/>
              <a:buFont typeface="Arial"/>
              <a:buNone/>
            </a:pPr>
            <a:r>
              <a:rPr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Read data in three different variables (temperature, pressure and humidity) from    </a:t>
            </a:r>
            <a:endParaRPr sz="43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35"/>
              <a:buFont typeface="Arial"/>
              <a:buNone/>
            </a:pPr>
            <a:r>
              <a:rPr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MEMS sensor</a:t>
            </a:r>
            <a:endParaRPr sz="43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35"/>
              <a:buFont typeface="Arial"/>
              <a:buNone/>
            </a:pPr>
            <a:r>
              <a:rPr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Publish this data to the 3 channels previously established.</a:t>
            </a:r>
            <a:endParaRPr sz="43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35"/>
              <a:buFont typeface="Arial"/>
              <a:buNone/>
            </a:pPr>
            <a:r>
              <a:rPr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Repeat after every 3 seconds</a:t>
            </a:r>
            <a:endParaRPr sz="43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35"/>
              <a:buFont typeface="Arial"/>
              <a:buNone/>
            </a:pPr>
            <a:r>
              <a:t/>
            </a:r>
            <a:endParaRPr sz="43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35"/>
              <a:buFont typeface="Arial"/>
              <a:buNone/>
            </a:pPr>
            <a:r>
              <a:rPr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b="1"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ENDDO</a:t>
            </a:r>
            <a:endParaRPr b="1" sz="43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35"/>
              <a:buFont typeface="Arial"/>
              <a:buNone/>
            </a:pPr>
            <a:r>
              <a:rPr b="1" lang="en" sz="43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END</a:t>
            </a:r>
            <a:endParaRPr b="1" sz="42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</a:t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21" title="IMG_9958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967000"/>
            <a:ext cx="6809352" cy="3830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